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1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67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98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1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85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25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8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8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9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4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3482C7-0BDF-44C4-AD17-6061DBECB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32406D-0351-4592-9C38-0480CF86B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cs-CZ" dirty="0"/>
              <a:t>Proč máme ve škole sloh?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21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28406-734A-496A-A7D7-FAD1945F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 situace č. 4: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D9540-029F-48C9-A53A-B1834475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1825625"/>
            <a:ext cx="10781145" cy="48060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Modelová situace č. 4: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Lenka a Miluška jsou kolegyně už 13 let. Sedí spolu v jedné kanceláři a jsou zároveň dobré přítelkyně. V době, kdy bylo občanům nabídnuto očkování proti nemoci Covid-19, se Lenka rozhodla očkovat. Miluška je naopak odpůrkyní tohoto očkování. Zastává názor, že vakcína není prověřená, a proto se očkovat nechce nechat. Obě kolegyně se v kanceláři setkají s kolegou, kterému je následující den potvrzen pozitivní test na Covid-19. Miluška, která není očkovaná, musí jít do karantény, Lenka nemusí, neboť je očkovaná. Miluška se zlobí, že musí sedět doma, přestože se cítí dobře. A Lenka se také zlobí, protože musí dělat v kanceláři nejen práci svou, ale i Miluščinu.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67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7BB5D-3617-4B96-AC8C-499E2D79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Co je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disku</a:t>
            </a:r>
            <a:r>
              <a:rPr lang="cs-CZ" dirty="0"/>
              <a:t>s</a:t>
            </a:r>
            <a:r>
              <a:rPr lang="en-US" kern="1200" dirty="0">
                <a:latin typeface="+mj-lt"/>
                <a:ea typeface="+mj-ea"/>
                <a:cs typeface="+mj-cs"/>
              </a:rPr>
              <a:t>e?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B910F1-003E-45C7-B452-1A435386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dirty="0"/>
              <a:t>rozprava</a:t>
            </a:r>
          </a:p>
          <a:p>
            <a:pPr>
              <a:lnSpc>
                <a:spcPct val="150000"/>
              </a:lnSpc>
            </a:pPr>
            <a:r>
              <a:rPr lang="cs-CZ" sz="4000" dirty="0"/>
              <a:t>výměna a obhajoba názorů</a:t>
            </a:r>
          </a:p>
          <a:p>
            <a:pPr>
              <a:lnSpc>
                <a:spcPct val="150000"/>
              </a:lnSpc>
            </a:pPr>
            <a:r>
              <a:rPr lang="cs-CZ" sz="4000" dirty="0"/>
              <a:t>debata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97B379A-5621-42D2-95F9-0F6288B23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r="15730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7BB5D-3617-4B96-AC8C-499E2D79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Co je </a:t>
            </a:r>
            <a:r>
              <a:rPr lang="cs-CZ"/>
              <a:t>komunikace</a:t>
            </a:r>
            <a:r>
              <a:rPr lang="en-US" kern="120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B910F1-003E-45C7-B452-1A435386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4000" dirty="0"/>
              <a:t>sdělování informací</a:t>
            </a:r>
          </a:p>
          <a:p>
            <a:pPr>
              <a:lnSpc>
                <a:spcPct val="200000"/>
              </a:lnSpc>
            </a:pPr>
            <a:r>
              <a:rPr lang="cs-CZ" sz="4000" dirty="0"/>
              <a:t>výměna informací 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01649616-2B82-470C-B4E3-C1585751C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r="25384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0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7BB5D-3617-4B96-AC8C-499E2D79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Co je </a:t>
            </a:r>
            <a:r>
              <a:rPr lang="cs-CZ" kern="1200">
                <a:latin typeface="+mj-lt"/>
                <a:ea typeface="+mj-ea"/>
                <a:cs typeface="+mj-cs"/>
              </a:rPr>
              <a:t>argumentace</a:t>
            </a:r>
            <a:r>
              <a:rPr lang="en-US" kern="120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B910F1-003E-45C7-B452-1A435386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4000" dirty="0"/>
              <a:t>dokládání</a:t>
            </a:r>
          </a:p>
          <a:p>
            <a:pPr>
              <a:lnSpc>
                <a:spcPct val="200000"/>
              </a:lnSpc>
            </a:pPr>
            <a:r>
              <a:rPr lang="cs-CZ" sz="4000" dirty="0"/>
              <a:t>dokazování</a:t>
            </a:r>
          </a:p>
          <a:p>
            <a:pPr>
              <a:lnSpc>
                <a:spcPct val="200000"/>
              </a:lnSpc>
            </a:pPr>
            <a:r>
              <a:rPr lang="cs-CZ" sz="4000" dirty="0"/>
              <a:t>zdůvodňování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bílá tabule&#10;&#10;Popis byl vytvořen automaticky">
            <a:extLst>
              <a:ext uri="{FF2B5EF4-FFF2-40B4-BE49-F238E27FC236}">
                <a16:creationId xmlns:a16="http://schemas.microsoft.com/office/drawing/2014/main" id="{8241EA16-B844-47D5-881C-088C9EF22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62" y="3779418"/>
            <a:ext cx="4221597" cy="2372000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3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7BB5D-3617-4B96-AC8C-499E2D79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Co je </a:t>
            </a:r>
            <a:r>
              <a:rPr lang="cs-CZ"/>
              <a:t>asertivita</a:t>
            </a:r>
            <a:r>
              <a:rPr lang="en-US" kern="120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oblečení&#10;&#10;Popis byl vytvořen automaticky">
            <a:extLst>
              <a:ext uri="{FF2B5EF4-FFF2-40B4-BE49-F238E27FC236}">
                <a16:creationId xmlns:a16="http://schemas.microsoft.com/office/drawing/2014/main" id="{A0A56C50-3CE7-4809-AEE1-C3FAA2309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9" r="1" b="1"/>
          <a:stretch/>
        </p:blipFill>
        <p:spPr>
          <a:xfrm>
            <a:off x="703182" y="1044767"/>
            <a:ext cx="4777381" cy="459872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B910F1-003E-45C7-B452-1A435386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dirty="0"/>
              <a:t>sebeprosazování</a:t>
            </a:r>
          </a:p>
          <a:p>
            <a:pPr>
              <a:lnSpc>
                <a:spcPct val="150000"/>
              </a:lnSpc>
            </a:pPr>
            <a:r>
              <a:rPr lang="cs-CZ" sz="4000" dirty="0"/>
              <a:t>nenásilně projevené sebevědomí</a:t>
            </a:r>
          </a:p>
          <a:p>
            <a:pPr>
              <a:lnSpc>
                <a:spcPct val="150000"/>
              </a:lnSpc>
            </a:pPr>
            <a:r>
              <a:rPr lang="cs-CZ" sz="4000" dirty="0"/>
              <a:t>hájení svých práv</a:t>
            </a:r>
          </a:p>
        </p:txBody>
      </p:sp>
    </p:spTree>
    <p:extLst>
      <p:ext uri="{BB962C8B-B14F-4D97-AF65-F5344CB8AC3E}">
        <p14:creationId xmlns:p14="http://schemas.microsoft.com/office/powerpoint/2010/main" val="18010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soba s zástěrou, držící misku s dýňovým koláčem">
            <a:extLst>
              <a:ext uri="{FF2B5EF4-FFF2-40B4-BE49-F238E27FC236}">
                <a16:creationId xmlns:a16="http://schemas.microsoft.com/office/drawing/2014/main" id="{BB2C5823-3CB9-44C1-817B-5EE365DF7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" r="1" b="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7BB5D-3617-4B96-AC8C-499E2D79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Co je </a:t>
            </a:r>
            <a:r>
              <a:rPr lang="cs-CZ" kern="1200">
                <a:latin typeface="+mj-lt"/>
                <a:ea typeface="+mj-ea"/>
                <a:cs typeface="+mj-cs"/>
              </a:rPr>
              <a:t>kompromis</a:t>
            </a:r>
            <a:r>
              <a:rPr lang="en-US" kern="120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B910F1-003E-45C7-B452-1A435386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3500" dirty="0"/>
              <a:t>dohoda</a:t>
            </a:r>
          </a:p>
          <a:p>
            <a:pPr>
              <a:lnSpc>
                <a:spcPct val="200000"/>
              </a:lnSpc>
            </a:pPr>
            <a:r>
              <a:rPr lang="cs-CZ" sz="3500" dirty="0"/>
              <a:t>řešení sporů a konfliktů vzájemnými ústupky</a:t>
            </a:r>
          </a:p>
        </p:txBody>
      </p:sp>
    </p:spTree>
    <p:extLst>
      <p:ext uri="{BB962C8B-B14F-4D97-AF65-F5344CB8AC3E}">
        <p14:creationId xmlns:p14="http://schemas.microsoft.com/office/powerpoint/2010/main" val="8359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28406-734A-496A-A7D7-FAD1945F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 situace č. 1: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D9540-029F-48C9-A53A-B1834475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79684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Karolína je v 9. ročníku základní školy. Ještě nemá představu o tom, čím by se v budoucnu chtěla živit. Její rodiče (oba lékaři) jsou ovšem přesvědčeni, že musí jít studovat gymnázium. Chtějí, aby po gymnáziu vystudovala také medicínu jako oni, a stala se lékařkou. Karolína má své rodiče ráda a nechce je zklamat, neví, jak jim říct, že nechce jít na gymnázium. Nechce udělat stejnou chybu jako její bratr Aleš, který rodiče poslechl a šel na gymnázium, ale učení mu nejde a trápí se tam. Učitelka Karolíny zná dobře její prospěch a ví, že Karolína výsledky na studium gymnázia nemá.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1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28406-734A-496A-A7D7-FAD1945F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 situace č. 2: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D9540-029F-48C9-A53A-B1834475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7968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Gábina a Pavel jsou manželé 20 let. Mají spolu 19letou dceru Vendulku a 12letého syna Pavlíka. Vztah Gábiny a Pavla už dávno není o lásce. Každý z nich by rád trávil svůj život po boku jiného partnera, nechtějí ale ranit své děti, proto setrvávají ve vztahu, který ani jednoho z nich nenaplňuje. Každý spí v jiném pokoji, nelíbají se při loučení ani při vítání a komunikují spolu pouze v případě nutnosti. Pavlík a Vendulka nic netuší, rodiče jim neustále tvrdí, že je mezi nimi vše v pořádku.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84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28406-734A-496A-A7D7-FAD1945F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 situace č. </a:t>
            </a:r>
            <a:r>
              <a:rPr lang="cs-CZ"/>
              <a:t>3: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D9540-029F-48C9-A53A-B1834475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Marek se ve škole objeví jen málokdy. Důvodem jeho časté absence je špatná životní situace jeho rodiny. Žije jen s maminkou a mladší sestrou. Maminka chodí každý den do práce a na brigádu, aby rodinu uživila. Marek proto musí často hlídat svou sestřičku, když je nemocná a nemůže do školky. Spolužáci Marka z kolektivu téměř vyčlenili. O důvodech jeho časté absence ví pouze paní učitelka.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54870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8E6"/>
      </a:lt2>
      <a:accent1>
        <a:srgbClr val="B13B5F"/>
      </a:accent1>
      <a:accent2>
        <a:srgbClr val="C34DA2"/>
      </a:accent2>
      <a:accent3>
        <a:srgbClr val="C35A4D"/>
      </a:accent3>
      <a:accent4>
        <a:srgbClr val="3BB16F"/>
      </a:accent4>
      <a:accent5>
        <a:srgbClr val="46B3A4"/>
      </a:accent5>
      <a:accent6>
        <a:srgbClr val="3B91B1"/>
      </a:accent6>
      <a:hlink>
        <a:srgbClr val="319476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507</Words>
  <Application>Microsoft Office PowerPoint</Application>
  <PresentationFormat>Širokoúhlá obrazovka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Tw Cen MT</vt:lpstr>
      <vt:lpstr>ShapesVTI</vt:lpstr>
      <vt:lpstr>Proč máme ve škole sloh?</vt:lpstr>
      <vt:lpstr>Co je diskuse?</vt:lpstr>
      <vt:lpstr>Co je komunikace?</vt:lpstr>
      <vt:lpstr>Co je argumentace?</vt:lpstr>
      <vt:lpstr>Co je asertivita?</vt:lpstr>
      <vt:lpstr>Co je kompromis?</vt:lpstr>
      <vt:lpstr>Modelová situace č. 1:</vt:lpstr>
      <vt:lpstr>Modelová situace č. 2:</vt:lpstr>
      <vt:lpstr>Modelová situace č. 3:</vt:lpstr>
      <vt:lpstr>Modelová situace č. 4: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máme ve škole sloh?</dc:title>
  <dc:creator>Soňa Axmanová</dc:creator>
  <cp:lastModifiedBy>Soňa Axmanová</cp:lastModifiedBy>
  <cp:revision>2</cp:revision>
  <dcterms:created xsi:type="dcterms:W3CDTF">2021-12-02T08:26:27Z</dcterms:created>
  <dcterms:modified xsi:type="dcterms:W3CDTF">2021-12-02T15:36:40Z</dcterms:modified>
</cp:coreProperties>
</file>