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1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1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83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2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1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7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47F5-4658-4C98-BA76-A67F248567B8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C7C-4CC6-4686-83FF-3F1713A76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Jaký tvar má kapka?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námět </a:t>
            </a:r>
            <a:r>
              <a:rPr lang="cs-CZ" dirty="0" smtClean="0"/>
              <a:t>z „Elixíru do škol“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Vytvořila Mgr. Jitka </a:t>
            </a:r>
            <a:r>
              <a:rPr lang="cs-CZ" dirty="0" err="1" smtClean="0"/>
              <a:t>Deutscherová</a:t>
            </a:r>
            <a:r>
              <a:rPr lang="cs-CZ" dirty="0" smtClean="0"/>
              <a:t>, ZŠ Jirkov Budovatelů 1563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444137"/>
            <a:ext cx="10979331" cy="5732826"/>
          </a:xfrm>
        </p:spPr>
        <p:txBody>
          <a:bodyPr/>
          <a:lstStyle/>
          <a:p>
            <a:pPr marL="0" indent="0">
              <a:buNone/>
            </a:pPr>
            <a:r>
              <a:rPr lang="cs-CZ" sz="4400" dirty="0" smtClean="0"/>
              <a:t>Na jednom z pravidelných setkání s kolegy z Elixíru jsme měli nakreslit kapku. Vím, že už malé děti kreslí dešťové kapky jako slzičky. Vypadají ale skutečně právě takhle?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91" y="3570514"/>
            <a:ext cx="3226836" cy="30094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23" y="3475270"/>
            <a:ext cx="2536514" cy="31046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856" y="3337893"/>
            <a:ext cx="2567697" cy="32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9966"/>
            <a:ext cx="10515600" cy="590699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Skutečný tvar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 vodní kapky jsem mohla zjistit např. pomocí mobilního telefonu. </a:t>
            </a: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Pokusila jsem se ji tedy vyfotit. Věřte, že to rozhodně nebyl jednoduchý úkol. Z asi dvaceti snímků jsem ji nezachytila ani na jednom jediném. Naštěstí mě napadlo pokus zpomaleně natočit. Pomocí „</a:t>
            </a:r>
            <a:r>
              <a:rPr lang="cs-CZ" dirty="0" err="1" smtClean="0">
                <a:solidFill>
                  <a:srgbClr val="00072D"/>
                </a:solidFill>
                <a:latin typeface="Source Sans Pro"/>
              </a:rPr>
              <a:t>screenshotu</a:t>
            </a: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“ displeje jsem získala tyto fotky. Vidíte, jak jsou kapky téměř dokonale kulaté?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5" y="2639400"/>
            <a:ext cx="2309405" cy="4218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3305152"/>
            <a:ext cx="2700609" cy="29669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857" y="2696119"/>
            <a:ext cx="2725918" cy="37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8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>
                <a:solidFill>
                  <a:srgbClr val="00072D"/>
                </a:solidFill>
                <a:latin typeface="Source Sans Pro"/>
              </a:rPr>
              <a:t>Menší 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dešťové kapky jsou tedy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kulaté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 – může za to fyzikální jev zvaný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povrchové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napětí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. Povrchové napětí si můžeme představit tak, že se povrch kapaliny chová jako by na něm byla elastická folie, která se při daném objemu snaží mít co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nejmenší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povrch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. Kvůli tomu pak má kapka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tvar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 </a:t>
            </a:r>
            <a:r>
              <a:rPr lang="cs-CZ" sz="4400" b="1" i="0" dirty="0" smtClean="0">
                <a:solidFill>
                  <a:srgbClr val="00072D"/>
                </a:solidFill>
                <a:effectLst/>
                <a:latin typeface="Source Sans Pro"/>
              </a:rPr>
              <a:t>koule</a:t>
            </a:r>
            <a:r>
              <a:rPr lang="cs-CZ" sz="4400" b="0" i="0" dirty="0" smtClean="0">
                <a:solidFill>
                  <a:srgbClr val="00072D"/>
                </a:solidFill>
                <a:effectLst/>
                <a:latin typeface="Source Sans Pro"/>
              </a:rPr>
              <a:t>, protože tak má nejmenší možný povrch.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Kapka by ale byla </a:t>
            </a:r>
            <a:r>
              <a:rPr lang="cs-CZ" b="1" i="0" dirty="0" smtClean="0">
                <a:solidFill>
                  <a:srgbClr val="00072D"/>
                </a:solidFill>
                <a:effectLst/>
                <a:latin typeface="Source Sans Pro"/>
              </a:rPr>
              <a:t>dokonale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 </a:t>
            </a:r>
            <a:r>
              <a:rPr lang="cs-CZ" b="1" i="0" dirty="0" smtClean="0">
                <a:solidFill>
                  <a:srgbClr val="00072D"/>
                </a:solidFill>
                <a:effectLst/>
                <a:latin typeface="Source Sans Pro"/>
              </a:rPr>
              <a:t>kulatá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, jen kdyby na ni nepůsobily </a:t>
            </a:r>
            <a:r>
              <a:rPr lang="cs-CZ" b="1" i="0" dirty="0" smtClean="0">
                <a:solidFill>
                  <a:srgbClr val="00072D"/>
                </a:solidFill>
                <a:effectLst/>
                <a:latin typeface="Source Sans Pro"/>
              </a:rPr>
              <a:t>žádné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 další </a:t>
            </a:r>
            <a:r>
              <a:rPr lang="cs-CZ" b="1" i="0" dirty="0" smtClean="0">
                <a:solidFill>
                  <a:srgbClr val="00072D"/>
                </a:solidFill>
                <a:effectLst/>
                <a:latin typeface="Source Sans Pro"/>
              </a:rPr>
              <a:t>síly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. Jenže jak kapka padá, působí </a:t>
            </a:r>
            <a:r>
              <a:rPr lang="cs-CZ" b="0" i="0" smtClean="0">
                <a:solidFill>
                  <a:srgbClr val="00072D"/>
                </a:solidFill>
                <a:effectLst/>
                <a:latin typeface="Source Sans Pro"/>
              </a:rPr>
              <a:t>na </a:t>
            </a:r>
            <a:r>
              <a:rPr lang="cs-CZ" b="0" i="0" smtClean="0">
                <a:solidFill>
                  <a:srgbClr val="00072D"/>
                </a:solidFill>
                <a:effectLst/>
                <a:latin typeface="Source Sans Pro"/>
              </a:rPr>
              <a:t>ni 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vzduch, který proudí kolem, a kvůli tomu malé kapky nejsou dokonale kulaté a ty větší mají vyloženě </a:t>
            </a:r>
            <a:r>
              <a:rPr lang="cs-CZ" dirty="0">
                <a:solidFill>
                  <a:srgbClr val="00072D"/>
                </a:solidFill>
                <a:latin typeface="Source Sans Pro"/>
              </a:rPr>
              <a:t>z</a:t>
            </a: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ploštělý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 tvar.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8" y="2053181"/>
            <a:ext cx="4275908" cy="48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Pro uvedení na pravou míru </a:t>
            </a:r>
            <a:r>
              <a:rPr lang="cs-CZ" dirty="0" smtClean="0">
                <a:solidFill>
                  <a:srgbClr val="00072D"/>
                </a:solidFill>
                <a:latin typeface="Source Sans Pro"/>
              </a:rPr>
              <a:t>použiju </a:t>
            </a:r>
            <a:r>
              <a:rPr lang="cs-CZ" b="0" i="0" dirty="0" smtClean="0">
                <a:solidFill>
                  <a:srgbClr val="00072D"/>
                </a:solidFill>
                <a:effectLst/>
                <a:latin typeface="Source Sans Pro"/>
              </a:rPr>
              <a:t>ještě jednu fotku. Na ní je zřetelně vidět kapka ve tvaru slzy.  Před opuštěním „kapátka“ skutečně takový tvar má. Ale jen do té chvíle, než se odtrhne a začne padat – při pádu je z ní téměř dokonalá koule.</a:t>
            </a:r>
          </a:p>
          <a:p>
            <a:pPr marL="0" indent="0">
              <a:buNone/>
            </a:pPr>
            <a:endParaRPr lang="cs-CZ" b="0" i="0" dirty="0" smtClean="0">
              <a:solidFill>
                <a:srgbClr val="00072D"/>
              </a:solidFill>
              <a:effectLst/>
              <a:latin typeface="Source Sans Pro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27" y="1907177"/>
            <a:ext cx="3727535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726783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Na závěr vkládám ještě odkaz na video, které natočili moji žáci v průběhu hodiny fyziky. Námět na tento pokus jsme opět získala na „Elixíru do škol“. Tímto  bych </a:t>
            </a:r>
            <a:r>
              <a:rPr lang="cs-CZ" sz="4000" smtClean="0"/>
              <a:t>chtěla velmi </a:t>
            </a:r>
            <a:r>
              <a:rPr lang="cs-CZ" sz="4000" dirty="0" smtClean="0"/>
              <a:t>poděkovat paní    Mgr. Květě Kolářové, která naše chomutovské centrum vede již řadu let, za super nápady do výuky.</a:t>
            </a:r>
            <a:endParaRPr lang="cs-CZ" sz="4000" dirty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b="1" dirty="0" smtClean="0"/>
              <a:t>https://www.youtube.com/shorts/LbVh3Twkboo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3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337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Motiv Office</vt:lpstr>
      <vt:lpstr>Jaký tvar má kapka?   námět z „Elixíru do škol“</vt:lpstr>
      <vt:lpstr>  </vt:lpstr>
      <vt:lpstr>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karel.prokop@1zsjirkov.cz</dc:creator>
  <cp:lastModifiedBy>karel.prokop@1zsjirkov.cz</cp:lastModifiedBy>
  <cp:revision>11</cp:revision>
  <dcterms:created xsi:type="dcterms:W3CDTF">2023-10-27T14:51:27Z</dcterms:created>
  <dcterms:modified xsi:type="dcterms:W3CDTF">2023-10-29T17:48:59Z</dcterms:modified>
</cp:coreProperties>
</file>