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63" r:id="rId4"/>
    <p:sldId id="264" r:id="rId5"/>
    <p:sldId id="267" r:id="rId6"/>
    <p:sldId id="268" r:id="rId7"/>
    <p:sldId id="269" r:id="rId8"/>
    <p:sldId id="258" r:id="rId9"/>
    <p:sldId id="265" r:id="rId10"/>
    <p:sldId id="266" r:id="rId11"/>
    <p:sldId id="270" r:id="rId12"/>
    <p:sldId id="259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8" d="100"/>
          <a:sy n="88" d="100"/>
        </p:scale>
        <p:origin x="36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2/10/2025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2/10/2025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2/10/2025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lixir-do-skol-rc-chomutov.webnode.cz/l/setkani-11-vanocni-setkani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vida.cz/blog/nenewtonovska-kapalina#to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lixir-do-skol-lc-kutna-hora.webnode.cz/l/elektricke-obvody-podruhe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To nejlepší z fyzikálního kroužku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871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8893" y="272239"/>
            <a:ext cx="4504919" cy="63627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709" y="236173"/>
            <a:ext cx="4620639" cy="643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731" y="1351822"/>
            <a:ext cx="6871197" cy="504865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440" y="155642"/>
            <a:ext cx="4789215" cy="624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0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Ledový sněhulák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0740" y="2402732"/>
            <a:ext cx="11605098" cy="4173166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/>
              <a:t>K výrobě sněhuláka budeme potřebovat:</a:t>
            </a:r>
          </a:p>
          <a:p>
            <a:r>
              <a:rPr lang="cs-CZ" sz="2800" dirty="0"/>
              <a:t>s</a:t>
            </a:r>
            <a:r>
              <a:rPr lang="cs-CZ" sz="2800" dirty="0" smtClean="0"/>
              <a:t>tředně velké ledové koule vytvořené pomocí </a:t>
            </a:r>
            <a:r>
              <a:rPr lang="cs-CZ" sz="2800" dirty="0" err="1" smtClean="0"/>
              <a:t>párty</a:t>
            </a:r>
            <a:r>
              <a:rPr lang="cs-CZ" sz="2800" dirty="0" smtClean="0"/>
              <a:t> balonků</a:t>
            </a:r>
          </a:p>
          <a:p>
            <a:r>
              <a:rPr lang="cs-CZ" sz="2800" dirty="0" smtClean="0"/>
              <a:t>sůl</a:t>
            </a:r>
          </a:p>
          <a:p>
            <a:r>
              <a:rPr lang="cs-CZ" sz="2800" dirty="0"/>
              <a:t>p</a:t>
            </a:r>
            <a:r>
              <a:rPr lang="cs-CZ" sz="2800" dirty="0" smtClean="0"/>
              <a:t>ro menší verzi postačí kostky ledu</a:t>
            </a:r>
          </a:p>
          <a:p>
            <a:r>
              <a:rPr lang="cs-CZ" sz="2800" dirty="0"/>
              <a:t>a</a:t>
            </a:r>
            <a:r>
              <a:rPr lang="cs-CZ" sz="2800" dirty="0" smtClean="0"/>
              <a:t>lobal a barevné papíry na dozdobení</a:t>
            </a:r>
          </a:p>
          <a:p>
            <a:pPr marL="0" indent="0">
              <a:buNone/>
            </a:pPr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://elixir-do-skol-rc-chomutov.webnode.cz/l/setkani-11-vanocni-setkani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158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306" y="399731"/>
            <a:ext cx="4842911" cy="626461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112" y="399732"/>
            <a:ext cx="4631623" cy="626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2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Zmrzlina bez mrazáku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865761" y="2412460"/>
            <a:ext cx="10992255" cy="416343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K výrobě zmrzliny bez mrazáku budeme potřebovat:</a:t>
            </a:r>
          </a:p>
          <a:p>
            <a:r>
              <a:rPr lang="cs-CZ" dirty="0" smtClean="0"/>
              <a:t>dostatečné množství ledu </a:t>
            </a:r>
          </a:p>
          <a:p>
            <a:r>
              <a:rPr lang="cs-CZ" dirty="0" smtClean="0"/>
              <a:t>hodně soli</a:t>
            </a:r>
          </a:p>
          <a:p>
            <a:r>
              <a:rPr lang="cs-CZ" dirty="0"/>
              <a:t>šlehačku ke šlehání </a:t>
            </a:r>
            <a:endParaRPr lang="cs-CZ" dirty="0" smtClean="0"/>
          </a:p>
          <a:p>
            <a:r>
              <a:rPr lang="cs-CZ" dirty="0" smtClean="0"/>
              <a:t>dvě misky (jedna musí být plechová – do té budeme lít šlehačku)</a:t>
            </a:r>
          </a:p>
          <a:p>
            <a:r>
              <a:rPr lang="cs-CZ" dirty="0" smtClean="0"/>
              <a:t>„dochucovadla“ (vanilkový cukr, </a:t>
            </a:r>
            <a:r>
              <a:rPr lang="cs-CZ" dirty="0" err="1" smtClean="0"/>
              <a:t>granko</a:t>
            </a:r>
            <a:r>
              <a:rPr lang="cs-CZ" dirty="0" smtClean="0"/>
              <a:t>, banán, citron, …..)</a:t>
            </a:r>
          </a:p>
          <a:p>
            <a:pPr marL="0" indent="0">
              <a:buNone/>
            </a:pPr>
            <a:r>
              <a:rPr lang="cs-CZ" dirty="0" smtClean="0"/>
              <a:t>….. a hlavně trpělivost (chvíli to trvá, než celý systém led/ sůl začne dostatečně chladit)</a:t>
            </a:r>
          </a:p>
          <a:p>
            <a:pPr marL="0" indent="0" algn="ctr">
              <a:buNone/>
            </a:pPr>
            <a:r>
              <a:rPr lang="cs-CZ" sz="3600" dirty="0" smtClean="0"/>
              <a:t>Dobrou chuť ...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79346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415" y="1449421"/>
            <a:ext cx="6019284" cy="45862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209" y="1040860"/>
            <a:ext cx="5833151" cy="49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5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32209"/>
            <a:ext cx="6439494" cy="51530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453" y="2422187"/>
            <a:ext cx="5636408" cy="346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5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Nenewtonovská</a:t>
            </a:r>
            <a:r>
              <a:rPr lang="cs-CZ" dirty="0" smtClean="0"/>
              <a:t> kapalina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0663" y="2393004"/>
            <a:ext cx="10369685" cy="3929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Na výrobu této zvláštní kapaliny budeme potřebovat:</a:t>
            </a:r>
          </a:p>
          <a:p>
            <a:r>
              <a:rPr lang="cs-CZ" sz="2800" dirty="0"/>
              <a:t>b</a:t>
            </a:r>
            <a:r>
              <a:rPr lang="cs-CZ" sz="2800" dirty="0" smtClean="0"/>
              <a:t>ramborový škrob</a:t>
            </a:r>
          </a:p>
          <a:p>
            <a:r>
              <a:rPr lang="cs-CZ" sz="2800" dirty="0" smtClean="0"/>
              <a:t>vodu</a:t>
            </a:r>
          </a:p>
          <a:p>
            <a:r>
              <a:rPr lang="cs-CZ" sz="2800" dirty="0"/>
              <a:t>p</a:t>
            </a:r>
            <a:r>
              <a:rPr lang="cs-CZ" sz="2800" dirty="0" smtClean="0"/>
              <a:t>lastový tác</a:t>
            </a:r>
          </a:p>
          <a:p>
            <a:pPr marL="0" indent="0">
              <a:buNone/>
            </a:pPr>
            <a:endParaRPr lang="cs-CZ" dirty="0" smtClean="0">
              <a:hlinkClick r:id="rId2"/>
            </a:endParaRPr>
          </a:p>
          <a:p>
            <a:pPr marL="0" indent="0">
              <a:buNone/>
            </a:pPr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vida.cz/blog/nenewtonovska-kapalina#top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606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732" y="1642007"/>
            <a:ext cx="6486728" cy="427818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265500" y="1098319"/>
            <a:ext cx="4278186" cy="536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4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313" y="116665"/>
            <a:ext cx="4944533" cy="660558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972" y="1286857"/>
            <a:ext cx="6256407" cy="543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9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262648"/>
            <a:ext cx="7729728" cy="1138135"/>
          </a:xfrm>
        </p:spPr>
        <p:txBody>
          <a:bodyPr/>
          <a:lstStyle/>
          <a:p>
            <a:r>
              <a:rPr lang="cs-CZ" dirty="0" smtClean="0"/>
              <a:t>Vodivé těsto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0044" y="1488333"/>
            <a:ext cx="10000034" cy="5291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Na výrobu vodivého těsta/ domácí modelíny typu play-</a:t>
            </a:r>
            <a:r>
              <a:rPr lang="cs-CZ" sz="2400" dirty="0" err="1" smtClean="0"/>
              <a:t>doh</a:t>
            </a:r>
            <a:r>
              <a:rPr lang="cs-CZ" sz="2400" dirty="0" smtClean="0"/>
              <a:t> budeme potřebovat:</a:t>
            </a:r>
          </a:p>
          <a:p>
            <a:r>
              <a:rPr lang="cs-CZ" sz="2400" dirty="0" smtClean="0"/>
              <a:t>150 g hladké mouky</a:t>
            </a:r>
          </a:p>
          <a:p>
            <a:r>
              <a:rPr lang="cs-CZ" sz="2400" dirty="0" smtClean="0"/>
              <a:t>75 g soli pro modelínu, pro vodivé těsto mnohem víc</a:t>
            </a:r>
          </a:p>
          <a:p>
            <a:r>
              <a:rPr lang="cs-CZ" sz="2400" dirty="0" smtClean="0"/>
              <a:t>300 ml horké vody </a:t>
            </a:r>
          </a:p>
          <a:p>
            <a:r>
              <a:rPr lang="cs-CZ" sz="2400" dirty="0" smtClean="0"/>
              <a:t>2 lžíce octa</a:t>
            </a:r>
          </a:p>
          <a:p>
            <a:r>
              <a:rPr lang="cs-CZ" sz="2400" dirty="0"/>
              <a:t>1</a:t>
            </a:r>
            <a:r>
              <a:rPr lang="cs-CZ" sz="2400" dirty="0" smtClean="0"/>
              <a:t> lžíce oleje</a:t>
            </a:r>
          </a:p>
          <a:p>
            <a:r>
              <a:rPr lang="cs-CZ" sz="2400" dirty="0" smtClean="0"/>
              <a:t>barvivo</a:t>
            </a:r>
          </a:p>
          <a:p>
            <a:r>
              <a:rPr lang="cs-CZ" sz="2400" dirty="0" smtClean="0"/>
              <a:t>hrnec nebo pánev</a:t>
            </a:r>
          </a:p>
          <a:p>
            <a:pPr marL="0" indent="0">
              <a:buNone/>
            </a:pPr>
            <a:r>
              <a:rPr lang="cs-CZ" sz="2400" dirty="0" smtClean="0"/>
              <a:t>Postup výroby na odkazu níže:</a:t>
            </a:r>
          </a:p>
          <a:p>
            <a:pPr marL="0" indent="0">
              <a:buNone/>
            </a:pPr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://elixir-do-skol-lc-kutna-hora.webnode.cz/l/elektricke-obvody-podruhe/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563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560" y="1988099"/>
            <a:ext cx="6369897" cy="455183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898" y="435515"/>
            <a:ext cx="4958574" cy="610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0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96</TotalTime>
  <Words>178</Words>
  <Application>Microsoft Office PowerPoint</Application>
  <PresentationFormat>Širokoúhlá obrazovka</PresentationFormat>
  <Paragraphs>39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Gill Sans MT</vt:lpstr>
      <vt:lpstr>Parcel</vt:lpstr>
      <vt:lpstr>To nejlepší z fyzikálního kroužku</vt:lpstr>
      <vt:lpstr>Zmrzlina bez mrazáku</vt:lpstr>
      <vt:lpstr>Prezentace aplikace PowerPoint</vt:lpstr>
      <vt:lpstr>Prezentace aplikace PowerPoint</vt:lpstr>
      <vt:lpstr>Nenewtonovská kapalina</vt:lpstr>
      <vt:lpstr>Prezentace aplikace PowerPoint</vt:lpstr>
      <vt:lpstr>Prezentace aplikace PowerPoint</vt:lpstr>
      <vt:lpstr>Vodivé těsto</vt:lpstr>
      <vt:lpstr>Prezentace aplikace PowerPoint</vt:lpstr>
      <vt:lpstr>Prezentace aplikace PowerPoint</vt:lpstr>
      <vt:lpstr>Prezentace aplikace PowerPoint</vt:lpstr>
      <vt:lpstr>Ledový sněhulák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„Vaření“ ve fyzice</dc:title>
  <dc:creator>karel.prokop@1zsjirkov.cz</dc:creator>
  <cp:lastModifiedBy>karel.prokop@1zsjirkov.cz</cp:lastModifiedBy>
  <cp:revision>13</cp:revision>
  <dcterms:created xsi:type="dcterms:W3CDTF">2025-02-08T21:10:51Z</dcterms:created>
  <dcterms:modified xsi:type="dcterms:W3CDTF">2025-02-10T20:23:58Z</dcterms:modified>
</cp:coreProperties>
</file>